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51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2" r:id="rId8"/>
    <p:sldId id="263" r:id="rId9"/>
    <p:sldId id="264" r:id="rId10"/>
    <p:sldId id="261" r:id="rId11"/>
    <p:sldId id="265" r:id="rId12"/>
    <p:sldId id="266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0F3"/>
    <a:srgbClr val="DBDC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77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99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25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881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07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651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365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221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83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627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110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>
                <a:tint val="80000"/>
                <a:satMod val="300000"/>
              </a:schemeClr>
            </a:gs>
            <a:gs pos="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D2297-8428-7844-80DD-48CD6363CA50}" type="datetimeFigureOut">
              <a:rPr lang="en-US" smtClean="0"/>
              <a:t>22/10/18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F4ADE-E0F1-FC44-83E6-B18511F76F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862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Sales Prediction Data Task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Nickolas Theodoulou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493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data was first modeled using K-NN, with k=5, dropping all missing values to see how the data would perform. Accuracy ~ 84%</a:t>
            </a:r>
          </a:p>
          <a:p>
            <a:r>
              <a:rPr lang="en-US" dirty="0" smtClean="0"/>
              <a:t>After Pre-Processing, grid search and 10-fold cross validation, the optimum value for K was found to be 15 leading to: </a:t>
            </a:r>
          </a:p>
          <a:p>
            <a:r>
              <a:rPr lang="en-US" dirty="0" smtClean="0"/>
              <a:t>Mean </a:t>
            </a:r>
            <a:r>
              <a:rPr lang="mr-IN" dirty="0" smtClean="0"/>
              <a:t>–</a:t>
            </a:r>
            <a:r>
              <a:rPr lang="en-US" dirty="0" smtClean="0"/>
              <a:t> 87.4% accuracy, S.D- 0.55</a:t>
            </a:r>
          </a:p>
          <a:p>
            <a:r>
              <a:rPr lang="en-US" dirty="0" smtClean="0"/>
              <a:t>SVM performed better: Mean - 88.3% accuracy, SD- 0.57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891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Conclusion - Other </a:t>
            </a:r>
            <a:r>
              <a:rPr lang="en-US" dirty="0" smtClean="0"/>
              <a:t>Useful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Ideal to have more data on customers with no Sale.</a:t>
            </a:r>
          </a:p>
          <a:p>
            <a:r>
              <a:rPr lang="en-US" dirty="0" smtClean="0"/>
              <a:t>As ‘Date’ was included, </a:t>
            </a:r>
            <a:r>
              <a:rPr lang="en-US" dirty="0" smtClean="0"/>
              <a:t>Time </a:t>
            </a:r>
            <a:r>
              <a:rPr lang="en-US" dirty="0" smtClean="0"/>
              <a:t>would have been useful as more sales are likely to occur at certain times of the </a:t>
            </a:r>
            <a:r>
              <a:rPr lang="en-US" dirty="0" smtClean="0"/>
              <a:t>day.</a:t>
            </a:r>
            <a:endParaRPr lang="en-US" dirty="0" smtClean="0"/>
          </a:p>
          <a:p>
            <a:r>
              <a:rPr lang="en-US" dirty="0" smtClean="0"/>
              <a:t>Having a customer ID would be useful as the same customer could be inquiring for a quote and this would affect the model.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631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</a:t>
            </a:r>
            <a:r>
              <a:rPr lang="mr-IN" dirty="0" smtClean="0"/>
              <a:t>–</a:t>
            </a:r>
            <a:r>
              <a:rPr lang="en-US" dirty="0" smtClean="0"/>
              <a:t> Improving the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Overall th</a:t>
            </a:r>
            <a:r>
              <a:rPr lang="en-US" dirty="0" smtClean="0"/>
              <a:t>e SVM was accurate. Further improvements include:</a:t>
            </a:r>
            <a:endParaRPr lang="en-US" dirty="0"/>
          </a:p>
          <a:p>
            <a:r>
              <a:rPr lang="en-US" dirty="0" smtClean="0"/>
              <a:t>Create </a:t>
            </a:r>
            <a:r>
              <a:rPr lang="en-US" dirty="0" smtClean="0"/>
              <a:t>a method to impute missing values using K-NN</a:t>
            </a:r>
          </a:p>
          <a:p>
            <a:r>
              <a:rPr lang="en-US" dirty="0" smtClean="0"/>
              <a:t>Fit other ML models after Pre-Processing and compare them</a:t>
            </a:r>
          </a:p>
          <a:p>
            <a:r>
              <a:rPr lang="en-US" dirty="0" smtClean="0"/>
              <a:t>Stack </a:t>
            </a:r>
            <a:r>
              <a:rPr lang="en-US" dirty="0" smtClean="0"/>
              <a:t>different models as one could be data points where one model could perform better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888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013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SVM </a:t>
            </a:r>
            <a:r>
              <a:rPr lang="mr-IN" sz="3000" dirty="0" smtClean="0"/>
              <a:t>–</a:t>
            </a:r>
            <a:r>
              <a:rPr lang="en-GB" sz="3000" dirty="0" smtClean="0"/>
              <a:t> </a:t>
            </a:r>
            <a:r>
              <a:rPr lang="en-US" sz="3000" dirty="0"/>
              <a:t>B</a:t>
            </a:r>
            <a:r>
              <a:rPr lang="en-US" sz="3000" dirty="0" smtClean="0"/>
              <a:t>est Model</a:t>
            </a:r>
            <a:endParaRPr lang="en-US" sz="3000" dirty="0" smtClean="0"/>
          </a:p>
          <a:p>
            <a:r>
              <a:rPr lang="en-US" sz="3000" dirty="0" smtClean="0"/>
              <a:t>Exploration </a:t>
            </a:r>
            <a:r>
              <a:rPr lang="mr-IN" sz="3000" dirty="0" smtClean="0"/>
              <a:t>–</a:t>
            </a:r>
            <a:r>
              <a:rPr lang="en-US" sz="3000" dirty="0" smtClean="0"/>
              <a:t> Interesting Features</a:t>
            </a:r>
          </a:p>
          <a:p>
            <a:r>
              <a:rPr lang="en-US" sz="3000" dirty="0" smtClean="0"/>
              <a:t>Pre-Processing - Imputation and Transformations</a:t>
            </a:r>
          </a:p>
          <a:p>
            <a:r>
              <a:rPr lang="en-US" sz="3000" dirty="0" smtClean="0"/>
              <a:t>Modeling </a:t>
            </a:r>
            <a:r>
              <a:rPr lang="mr-IN" sz="3000" dirty="0" smtClean="0"/>
              <a:t>–</a:t>
            </a:r>
            <a:r>
              <a:rPr lang="en-US" sz="3000" dirty="0" smtClean="0"/>
              <a:t> Grid Search and Fitting </a:t>
            </a:r>
          </a:p>
          <a:p>
            <a:r>
              <a:rPr lang="en-US" sz="3000" dirty="0" smtClean="0"/>
              <a:t>Conclusion </a:t>
            </a:r>
            <a:r>
              <a:rPr lang="mr-IN" sz="3000" dirty="0" smtClean="0"/>
              <a:t>–</a:t>
            </a:r>
            <a:r>
              <a:rPr lang="en-US" sz="3000" dirty="0" smtClean="0"/>
              <a:t> Other Useful Data and Extension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82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Model - SVM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SVM was found to perform the best using 10-fold cross validation with: </a:t>
            </a:r>
          </a:p>
          <a:p>
            <a:r>
              <a:rPr lang="en-US" dirty="0" smtClean="0"/>
              <a:t>Mean - 88.3% </a:t>
            </a:r>
            <a:r>
              <a:rPr lang="en-US" dirty="0" smtClean="0"/>
              <a:t>accuracy, </a:t>
            </a:r>
            <a:r>
              <a:rPr lang="en-US" dirty="0" smtClean="0"/>
              <a:t>SD </a:t>
            </a:r>
            <a:r>
              <a:rPr lang="en-US" dirty="0" smtClean="0"/>
              <a:t>- 0.57</a:t>
            </a:r>
            <a:endParaRPr lang="en-US" dirty="0" smtClean="0"/>
          </a:p>
          <a:p>
            <a:r>
              <a:rPr lang="en-US" dirty="0" smtClean="0"/>
              <a:t>And hyper</a:t>
            </a:r>
            <a:r>
              <a:rPr lang="en-US" dirty="0" smtClean="0"/>
              <a:t>-parameters: gamma = 1/16, C=10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914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Exploration - Overview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1804"/>
            <a:ext cx="4318705" cy="32390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334" y="3365499"/>
            <a:ext cx="4656665" cy="349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184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Exploration </a:t>
            </a:r>
            <a:r>
              <a:rPr lang="mr-IN" dirty="0" smtClean="0"/>
              <a:t>–</a:t>
            </a:r>
            <a:r>
              <a:rPr lang="en-US" dirty="0" smtClean="0"/>
              <a:t> Correlated Attributes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91476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Price and Tax were found to be highly correlated from a heat-map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38307" y="2527920"/>
            <a:ext cx="344511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 smtClean="0"/>
              <a:t>Linearly dependent following two different equations: 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Tax = Price * 0.1 </a:t>
            </a:r>
            <a:r>
              <a:rPr lang="en-US" sz="2000" dirty="0" smtClean="0"/>
              <a:t>or Price </a:t>
            </a:r>
            <a:r>
              <a:rPr lang="en-US" sz="2000" dirty="0" smtClean="0"/>
              <a:t>* 0.05.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Hence both attributes were used to impute the other using a cutoff value for 0.1 or 0.05.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3417" y="2687563"/>
            <a:ext cx="5560582" cy="417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43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Pre-Processing - Imputing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Attempted to use K-NN to impute attributes </a:t>
            </a:r>
            <a:r>
              <a:rPr lang="mr-IN" dirty="0" smtClean="0"/>
              <a:t>–</a:t>
            </a:r>
            <a:r>
              <a:rPr lang="en-US" dirty="0" smtClean="0"/>
              <a:t> using Package: </a:t>
            </a:r>
            <a:r>
              <a:rPr lang="en-US" dirty="0" err="1" smtClean="0"/>
              <a:t>FancyImpute</a:t>
            </a:r>
            <a:r>
              <a:rPr lang="en-US" dirty="0" smtClean="0"/>
              <a:t> - large computational </a:t>
            </a:r>
            <a:r>
              <a:rPr lang="en-US" dirty="0" smtClean="0"/>
              <a:t>cost.</a:t>
            </a:r>
            <a:endParaRPr lang="en-US" dirty="0" smtClean="0"/>
          </a:p>
          <a:p>
            <a:r>
              <a:rPr lang="en-US" dirty="0" smtClean="0"/>
              <a:t>Hence standard methods such as mean, mode and median were used to impute other </a:t>
            </a:r>
            <a:r>
              <a:rPr lang="en-US" dirty="0" smtClean="0"/>
              <a:t>attributes.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087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481" y="274638"/>
            <a:ext cx="8461893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Exploration </a:t>
            </a:r>
            <a:r>
              <a:rPr lang="mr-IN" dirty="0" smtClean="0"/>
              <a:t>–</a:t>
            </a:r>
            <a:r>
              <a:rPr lang="en-US" dirty="0" smtClean="0"/>
              <a:t> Feature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028" y="1996082"/>
            <a:ext cx="3042761" cy="388894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Days of Week extracted from the attribute Date</a:t>
            </a:r>
          </a:p>
          <a:p>
            <a:r>
              <a:rPr lang="en-US" sz="2400" dirty="0" smtClean="0"/>
              <a:t>On Friday more sales are made</a:t>
            </a:r>
          </a:p>
          <a:p>
            <a:r>
              <a:rPr lang="en-US" sz="2400" dirty="0" smtClean="0"/>
              <a:t>Month and Year were extracted - no new information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8789" y="1417638"/>
            <a:ext cx="5858759" cy="5217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478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Data Pre-Processing </a:t>
            </a:r>
            <a:r>
              <a:rPr lang="mr-IN" dirty="0" smtClean="0"/>
              <a:t>–</a:t>
            </a:r>
            <a:r>
              <a:rPr lang="en-US" dirty="0" smtClean="0"/>
              <a:t> One Hot Encoding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417" y="1600200"/>
            <a:ext cx="8614833" cy="929217"/>
          </a:xfrm>
        </p:spPr>
        <p:txBody>
          <a:bodyPr>
            <a:normAutofit fontScale="70000" lnSpcReduction="20000"/>
          </a:bodyPr>
          <a:lstStyle/>
          <a:p>
            <a:r>
              <a:rPr lang="en-US" sz="3000" dirty="0" smtClean="0"/>
              <a:t>Credit Score had an interesting distribution with customers fitting a bell shape apart from the value 9999</a:t>
            </a:r>
            <a:r>
              <a:rPr lang="en-US" sz="3000" dirty="0" smtClean="0"/>
              <a:t>.</a:t>
            </a:r>
          </a:p>
          <a:p>
            <a:r>
              <a:rPr lang="en-US" sz="3000" dirty="0" smtClean="0"/>
              <a:t>Attempted </a:t>
            </a:r>
            <a:r>
              <a:rPr lang="en-US" sz="3000" dirty="0" smtClean="0"/>
              <a:t>to one-</a:t>
            </a:r>
            <a:r>
              <a:rPr lang="en-US" sz="3000" dirty="0" smtClean="0"/>
              <a:t>hot encode.</a:t>
            </a:r>
            <a:endParaRPr lang="en-US" sz="3000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805" y="2529417"/>
            <a:ext cx="5771445" cy="432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342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Pre-</a:t>
            </a:r>
            <a:r>
              <a:rPr lang="en-US" dirty="0" smtClean="0"/>
              <a:t>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Attributes </a:t>
            </a:r>
            <a:r>
              <a:rPr lang="en-US" dirty="0" err="1" smtClean="0"/>
              <a:t>normalised</a:t>
            </a:r>
            <a:r>
              <a:rPr lang="en-US" dirty="0" smtClean="0"/>
              <a:t> to have a mean of 0 and standard deviation of 1 before fitting.</a:t>
            </a:r>
          </a:p>
          <a:p>
            <a:r>
              <a:rPr lang="en-US" dirty="0" smtClean="0"/>
              <a:t>No attribute was found to be heavily skewed </a:t>
            </a:r>
            <a:r>
              <a:rPr lang="en-US" dirty="0" smtClean="0"/>
              <a:t>so log and </a:t>
            </a:r>
            <a:r>
              <a:rPr lang="en-US" dirty="0" smtClean="0"/>
              <a:t>box-cox transformations were not </a:t>
            </a:r>
            <a:r>
              <a:rPr lang="en-US" dirty="0" smtClean="0"/>
              <a:t>used.</a:t>
            </a:r>
          </a:p>
          <a:p>
            <a:r>
              <a:rPr lang="en-US" dirty="0"/>
              <a:t>One hot encoded Marital Status and Days of the </a:t>
            </a:r>
            <a:r>
              <a:rPr lang="en-US" dirty="0" smtClean="0"/>
              <a:t>Week.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293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289</TotalTime>
  <Words>491</Words>
  <Application>Microsoft Macintosh PowerPoint</Application>
  <PresentationFormat>On-screen Show (4:3)</PresentationFormat>
  <Paragraphs>48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Sales Prediction Data Task</vt:lpstr>
      <vt:lpstr>Outline</vt:lpstr>
      <vt:lpstr>Best Model - SVM</vt:lpstr>
      <vt:lpstr>Data Exploration - Overview</vt:lpstr>
      <vt:lpstr>Data Exploration – Correlated Attributes</vt:lpstr>
      <vt:lpstr>Data Pre-Processing - Imputing</vt:lpstr>
      <vt:lpstr>Data Exploration – Feature Engineering</vt:lpstr>
      <vt:lpstr>Data Pre-Processing – One Hot Encoding</vt:lpstr>
      <vt:lpstr>Data Pre-Processing</vt:lpstr>
      <vt:lpstr>Data Modeling </vt:lpstr>
      <vt:lpstr>Conclusion - Other Useful Data</vt:lpstr>
      <vt:lpstr>Conclusion – Improving the Model</vt:lpstr>
      <vt:lpstr>Further Questions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Nickolas Theodoulou</dc:creator>
  <cp:lastModifiedBy>Nickolas Theodoulou</cp:lastModifiedBy>
  <cp:revision>19</cp:revision>
  <dcterms:created xsi:type="dcterms:W3CDTF">2018-10-22T08:51:17Z</dcterms:created>
  <dcterms:modified xsi:type="dcterms:W3CDTF">2018-10-22T13:56:50Z</dcterms:modified>
</cp:coreProperties>
</file>

<file path=docProps/thumbnail.jpeg>
</file>